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1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2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70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20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6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1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79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9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1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66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DB6F4-C19C-4454-AF8A-81F424F899B1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9CD8B-1928-4682-9B6F-740E14A5B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60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-9525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17370" y="2967335"/>
            <a:ext cx="53092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to create an </a:t>
            </a:r>
          </a:p>
          <a:p>
            <a:pPr algn="ctr"/>
            <a:r>
              <a:rPr lang="en-US" sz="5400" b="1" dirty="0" err="1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Onedrive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-account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0006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429" y="0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64" y="1802489"/>
            <a:ext cx="7264852" cy="394361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57985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 to 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onedrive.live.com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Up Arrow 1"/>
          <p:cNvSpPr/>
          <p:nvPr/>
        </p:nvSpPr>
        <p:spPr>
          <a:xfrm>
            <a:off x="6553200" y="2286000"/>
            <a:ext cx="533400" cy="1143000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34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-9525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6916146" cy="3819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p Arrow 4"/>
          <p:cNvSpPr/>
          <p:nvPr/>
        </p:nvSpPr>
        <p:spPr>
          <a:xfrm>
            <a:off x="2295797" y="4734741"/>
            <a:ext cx="533400" cy="1143000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3044735" y="5197656"/>
            <a:ext cx="381000" cy="680085"/>
          </a:xfrm>
          <a:prstGeom prst="up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57985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Personal 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Sign up free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5734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430" y="-15240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57985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Registration 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Part One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" y="1295400"/>
            <a:ext cx="7015163" cy="50020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Up Arrow 5"/>
          <p:cNvSpPr/>
          <p:nvPr/>
        </p:nvSpPr>
        <p:spPr>
          <a:xfrm rot="5400000">
            <a:off x="265509" y="2934891"/>
            <a:ext cx="533400" cy="759618"/>
          </a:xfrm>
          <a:prstGeom prst="up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166360"/>
            <a:ext cx="4235654" cy="1463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7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57" y="0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57985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Registration 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Part two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4818388" cy="4610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269559"/>
            <a:ext cx="7921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92349"/>
            <a:ext cx="7921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52400" y="2889249"/>
            <a:ext cx="1554163" cy="107315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Don’t need to, but can be handy with phone number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13518" y="4866459"/>
            <a:ext cx="1554163" cy="107315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Check if you’re a computer or not</a:t>
            </a:r>
            <a:endParaRPr lang="en-US" sz="12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48000" y="5461000"/>
            <a:ext cx="7921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4191000" y="5521325"/>
            <a:ext cx="1554163" cy="107315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Just create!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515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" y="4354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57985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Created 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Well done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133600"/>
            <a:ext cx="8142329" cy="35151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13805" y="1057515"/>
            <a:ext cx="8161923" cy="6950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Tell your teacher and put up a shared folder together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70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" y="4354"/>
            <a:ext cx="925285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5388" y="762000"/>
            <a:ext cx="8839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Parent </a:t>
            </a:r>
            <a:r>
              <a:rPr lang="en-US" sz="5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agreement</a:t>
            </a:r>
            <a:endParaRPr lang="en-US" sz="54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6868" y="2057400"/>
            <a:ext cx="8161923" cy="37430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Sometimes you need a parent agreement to use different types of accounts. </a:t>
            </a:r>
            <a:r>
              <a:rPr lang="en-US" sz="3200" dirty="0" err="1" smtClean="0"/>
              <a:t>Onedrive</a:t>
            </a:r>
            <a:r>
              <a:rPr lang="en-US" sz="3200" dirty="0" smtClean="0"/>
              <a:t> is used to store and share documents. In this case for your school-projects.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315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83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4</cp:revision>
  <dcterms:created xsi:type="dcterms:W3CDTF">2014-10-23T01:53:39Z</dcterms:created>
  <dcterms:modified xsi:type="dcterms:W3CDTF">2014-10-23T02:55:52Z</dcterms:modified>
</cp:coreProperties>
</file>